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313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11" r:id="rId43"/>
    <p:sldId id="300" r:id="rId44"/>
    <p:sldId id="301" r:id="rId45"/>
    <p:sldId id="312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41E09AA-AA41-EB9F-4D57-E69203B0260B}" name="Clemence Bernard-Colombat" initials="CBC" userId="S::clemence@hopscotchconsulting.co.uk::225ee9d0-5b89-47ba-be8a-cb4c2990d5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37" autoAdjust="0"/>
    <p:restoredTop sz="94744"/>
  </p:normalViewPr>
  <p:slideViewPr>
    <p:cSldViewPr snapToGrid="0" snapToObjects="1" showGuides="1">
      <p:cViewPr varScale="1">
        <p:scale>
          <a:sx n="58" d="100"/>
          <a:sy n="58" d="100"/>
        </p:scale>
        <p:origin x="798" y="7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93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52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203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74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5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82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0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6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01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4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41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275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4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2.m4a"/><Relationship Id="rId7" Type="http://schemas.openxmlformats.org/officeDocument/2006/relationships/image" Target="../media/image14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2.m4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4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4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4.jpe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4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4.jpe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4.jpe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wWLDkbOtso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media" Target="../media/media7.mp3"/><Relationship Id="rId7" Type="http://schemas.openxmlformats.org/officeDocument/2006/relationships/image" Target="../media/image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EDE02447-F941-5443-8853-50F0D93D1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15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926C32B6-3723-5543-84B9-04EA03F8A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08 - slide 12.mp3">
            <a:hlinkClick r:id="" action="ppaction://media"/>
            <a:extLst>
              <a:ext uri="{FF2B5EF4-FFF2-40B4-BE49-F238E27FC236}">
                <a16:creationId xmlns:a16="http://schemas.microsoft.com/office/drawing/2014/main" id="{5B9EEC9A-0E18-A94A-BEF0-8731A09388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5694" y="6695657"/>
            <a:ext cx="1867920" cy="46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5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20762BF-6F23-7647-A984-00C3C2E805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09 - slide 13.mp3">
            <a:hlinkClick r:id="" action="ppaction://media"/>
            <a:extLst>
              <a:ext uri="{FF2B5EF4-FFF2-40B4-BE49-F238E27FC236}">
                <a16:creationId xmlns:a16="http://schemas.microsoft.com/office/drawing/2014/main" id="{EC236C93-4607-784B-A7C2-C2A576DCEA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25545" y="6695658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2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WaterTrackerAudio10 - slide 14 combined.mp3">
            <a:hlinkClick r:id="" action="ppaction://media"/>
            <a:extLst>
              <a:ext uri="{FF2B5EF4-FFF2-40B4-BE49-F238E27FC236}">
                <a16:creationId xmlns:a16="http://schemas.microsoft.com/office/drawing/2014/main" id="{B3594E26-75F5-C44A-BFB1-4E8E1C51E8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08217" y="6692180"/>
            <a:ext cx="1871919" cy="470041"/>
          </a:xfrm>
          <a:prstGeom prst="rect">
            <a:avLst/>
          </a:prstGeom>
        </p:spPr>
      </p:pic>
      <p:pic>
        <p:nvPicPr>
          <p:cNvPr id="327" name="Picture 32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145908F-7BA8-9B44-B286-297DA4C048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6" name="combined.m4a">
            <a:hlinkClick r:id="" action="ppaction://media"/>
            <a:extLst>
              <a:ext uri="{FF2B5EF4-FFF2-40B4-BE49-F238E27FC236}">
                <a16:creationId xmlns:a16="http://schemas.microsoft.com/office/drawing/2014/main" id="{292DF1DF-68D0-5B41-A370-FF48D969EDA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rcRect/>
          <a:stretch/>
        </p:blipFill>
        <p:spPr>
          <a:xfrm>
            <a:off x="8191499" y="6687690"/>
            <a:ext cx="1874923" cy="47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9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656" fill="hold"/>
                                        <p:tgtEl>
                                          <p:spTgt spid="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30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D505C0-A5EE-B94B-BFD0-6241F72C15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5 - slide 16.mp3">
            <a:hlinkClick r:id="" action="ppaction://media"/>
            <a:extLst>
              <a:ext uri="{FF2B5EF4-FFF2-40B4-BE49-F238E27FC236}">
                <a16:creationId xmlns:a16="http://schemas.microsoft.com/office/drawing/2014/main" id="{253DEC9F-1B4B-B941-9D40-C8B35970B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22069" y="6725431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7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F32B3E-A3AF-FC4B-8099-BAB422345A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6 - slide 17.mp3">
            <a:hlinkClick r:id="" action="ppaction://media"/>
            <a:extLst>
              <a:ext uri="{FF2B5EF4-FFF2-40B4-BE49-F238E27FC236}">
                <a16:creationId xmlns:a16="http://schemas.microsoft.com/office/drawing/2014/main" id="{C334347D-3B20-1049-880C-7BF8747DC5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8592" y="6695658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0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2805E3-4E0B-C742-A0CF-F4810BA229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7 - slide 18.mp3">
            <a:hlinkClick r:id="" action="ppaction://media"/>
            <a:extLst>
              <a:ext uri="{FF2B5EF4-FFF2-40B4-BE49-F238E27FC236}">
                <a16:creationId xmlns:a16="http://schemas.microsoft.com/office/drawing/2014/main" id="{B52B9119-A536-A547-947A-CD46DC441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08222" y="6692181"/>
            <a:ext cx="1871915" cy="4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77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A3EBC6-DF0B-6247-9D5A-6BD3F756A4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8 - slide 19.mp3">
            <a:hlinkClick r:id="" action="ppaction://media"/>
            <a:extLst>
              <a:ext uri="{FF2B5EF4-FFF2-40B4-BE49-F238E27FC236}">
                <a16:creationId xmlns:a16="http://schemas.microsoft.com/office/drawing/2014/main" id="{32D62575-9B83-B340-A061-C6D9E855D9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8592" y="6692181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8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D7D152-462D-3942-BD74-D5A89A1955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9 - slide 20.mp3">
            <a:hlinkClick r:id="" action="ppaction://media"/>
            <a:extLst>
              <a:ext uri="{FF2B5EF4-FFF2-40B4-BE49-F238E27FC236}">
                <a16:creationId xmlns:a16="http://schemas.microsoft.com/office/drawing/2014/main" id="{3559EC4E-31A0-F342-9CB2-70BB33B9C6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08222" y="6692181"/>
            <a:ext cx="1871915" cy="4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EC52F2-3858-A142-8BBD-9F7F33A0892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20 - slide 21.mp3">
            <a:hlinkClick r:id="" action="ppaction://media"/>
            <a:extLst>
              <a:ext uri="{FF2B5EF4-FFF2-40B4-BE49-F238E27FC236}">
                <a16:creationId xmlns:a16="http://schemas.microsoft.com/office/drawing/2014/main" id="{56414152-C7CD-CC45-A685-EFA0C7CA0D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08222" y="6692181"/>
            <a:ext cx="1871915" cy="4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6D398A-21B7-F841-8C2C-3E6E71FA1E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8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C97A83E-85CC-1144-82C9-A0F1CB10B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04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843BEF-B53D-8F48-9207-A3EDB64F82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51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9C82D0-9CC6-C646-A5C1-8B3A02857D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04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B8ED16-B57B-254C-B666-CCD73E1179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83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E36854-FD85-A248-A385-98E6ACBB67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57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E91CD8-EFE8-9B45-BF23-E34AA6F587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44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D1DA70-6CEF-3E4D-A891-8A21057C25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3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935027-9A42-E74E-B79A-573C9A24A9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57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05FB0F-EB95-D448-83C1-75643AB15F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301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3F0130-6598-7C4C-AE5F-9309F415D0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108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3475DB-A078-F444-AB98-AA1E901DA4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35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D13E9653-BEFC-684A-AE68-62F7FBCCAC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 - slide 3.mp3">
            <a:hlinkClick r:id="" action="ppaction://media"/>
            <a:extLst>
              <a:ext uri="{FF2B5EF4-FFF2-40B4-BE49-F238E27FC236}">
                <a16:creationId xmlns:a16="http://schemas.microsoft.com/office/drawing/2014/main" id="{7069D53B-57F8-DC4C-BCAA-C3E0FAA215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23541" y="6697191"/>
            <a:ext cx="1851963" cy="46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5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CFC722-0509-0848-94F2-FB4BE208ED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1836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295F63-A7F2-E543-967F-650642C1F4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80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2BB02B-8278-A94B-964A-24B87CCAC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18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55F008-C0F1-E047-A9D0-355D77DB18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867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168AB9-F987-0840-ADE6-F2184615BD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549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9DFA5B-9B1F-4F45-9A91-38ED9EF105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942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4228E1-595B-C84D-8508-1D225882DC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935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9EAA36-8573-5745-B95A-0E0C4E3CA9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345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A2AE5C-C31D-3744-BF7D-DA51BAEFB0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025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390900-DAE9-474E-9787-83CD6F0195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77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diagram, application&#10;&#10;Description automatically generated">
            <a:extLst>
              <a:ext uri="{FF2B5EF4-FFF2-40B4-BE49-F238E27FC236}">
                <a16:creationId xmlns:a16="http://schemas.microsoft.com/office/drawing/2014/main" id="{9AE72F69-C404-1648-9AD9-606DAA0A4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5" name="WaterTrackerAudio2 - slide 4.mp3" descr="WaterTrackerAudio2 - slide 4.mp3">
            <a:hlinkClick r:id="" action="ppaction://media"/>
            <a:extLst>
              <a:ext uri="{FF2B5EF4-FFF2-40B4-BE49-F238E27FC236}">
                <a16:creationId xmlns:a16="http://schemas.microsoft.com/office/drawing/2014/main" id="{682F4055-B1E5-3C4D-A9A6-6EE33BE586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6" name="WaterTrackerAudio2 - slide 4.mp3">
            <a:hlinkClick r:id="" action="ppaction://media"/>
            <a:extLst>
              <a:ext uri="{FF2B5EF4-FFF2-40B4-BE49-F238E27FC236}">
                <a16:creationId xmlns:a16="http://schemas.microsoft.com/office/drawing/2014/main" id="{C9BF4004-A84F-8A43-9199-5AA1B5F277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15694" y="6694921"/>
            <a:ext cx="1862642" cy="46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7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5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36C1F7-328B-DB48-AE30-5B33443C94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4010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9AE46D-A1E5-7D4E-9F6E-F88907B34D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9595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 descr="Diagram&#10;&#10;Description automatically generated">
            <a:extLst>
              <a:ext uri="{FF2B5EF4-FFF2-40B4-BE49-F238E27FC236}">
                <a16:creationId xmlns:a16="http://schemas.microsoft.com/office/drawing/2014/main" id="{AE832C3C-7D4C-2946-8435-735D08562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426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C4A50E-9888-FF49-AE41-5D699E4DF3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685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0F7AE2-AC0B-734F-B893-F272749C03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283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icture 224">
            <a:extLst>
              <a:ext uri="{FF2B5EF4-FFF2-40B4-BE49-F238E27FC236}">
                <a16:creationId xmlns:a16="http://schemas.microsoft.com/office/drawing/2014/main" id="{D144E66B-F273-8443-AF89-A62EAF26A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8"/>
            <a:ext cx="10691813" cy="7555379"/>
          </a:xfrm>
          <a:prstGeom prst="rect">
            <a:avLst/>
          </a:prstGeom>
        </p:spPr>
      </p:pic>
      <p:pic>
        <p:nvPicPr>
          <p:cNvPr id="227" name="Picture 226" descr="Diagram&#10;&#10;Description automatically generated">
            <a:extLst>
              <a:ext uri="{FF2B5EF4-FFF2-40B4-BE49-F238E27FC236}">
                <a16:creationId xmlns:a16="http://schemas.microsoft.com/office/drawing/2014/main" id="{9DDDB354-BE04-1248-AF7E-1AB43BDEB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204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55DC51-B7A8-1C41-9CF2-E91EA9F20E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281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B54B409-D97D-B442-87B4-9CD250E1E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Picture 3" descr="A picture containing graphical user interfac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7AC91D48-3E88-8C4B-8F5A-AF887F7F31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7627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CED1FD-BBC7-A144-962E-28418FAA1E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16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933FAC-D23C-DA4A-8A3C-087DF74AFF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28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C3B74D61-1B9D-694D-BB69-935C1CC39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3 - slide 5.mp3" descr="WaterTrackerAudio3 - slide 5.mp3">
            <a:hlinkClick r:id="" action="ppaction://media"/>
            <a:extLst>
              <a:ext uri="{FF2B5EF4-FFF2-40B4-BE49-F238E27FC236}">
                <a16:creationId xmlns:a16="http://schemas.microsoft.com/office/drawing/2014/main" id="{A9939072-B2CE-DF47-B040-40767E9D22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5" name="WaterTrackerAudio3 - slide 5.mp3">
            <a:hlinkClick r:id="" action="ppaction://media"/>
            <a:extLst>
              <a:ext uri="{FF2B5EF4-FFF2-40B4-BE49-F238E27FC236}">
                <a16:creationId xmlns:a16="http://schemas.microsoft.com/office/drawing/2014/main" id="{A92A4644-7CF6-AC47-9ABC-D94B57C2E7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188740" y="6694642"/>
            <a:ext cx="1887044" cy="47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72759D-D24E-0C47-8416-BC78966362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Ripple Effect MIX.mp3">
            <a:hlinkClick r:id="" action="ppaction://media"/>
            <a:extLst>
              <a:ext uri="{FF2B5EF4-FFF2-40B4-BE49-F238E27FC236}">
                <a16:creationId xmlns:a16="http://schemas.microsoft.com/office/drawing/2014/main" id="{3A65A3CE-ABB0-47E3-A413-51B1C83946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748025" y="5794764"/>
            <a:ext cx="880962" cy="88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918BCD-C5E7-6640-9BC8-119C49475D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206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303867-5F63-C74F-AF61-5A7AE9234F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915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BF74BF-10D0-904B-873A-E58B6D28C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767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6C6D1885-B5B0-D84B-8675-4AACC7BBC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DE7EFD0-AC8D-254B-8B10-41EDC43B3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4 - slide 6.mp3" descr="WaterTrackerAudio4 - slide 6.mp3">
            <a:hlinkClick r:id="" action="ppaction://media"/>
            <a:extLst>
              <a:ext uri="{FF2B5EF4-FFF2-40B4-BE49-F238E27FC236}">
                <a16:creationId xmlns:a16="http://schemas.microsoft.com/office/drawing/2014/main" id="{652B7C9A-8E22-FD43-A682-4A16B34FB5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5" name="WaterTrackerAudio4 - slide 6.mp3">
            <a:hlinkClick r:id="" action="ppaction://media"/>
            <a:extLst>
              <a:ext uri="{FF2B5EF4-FFF2-40B4-BE49-F238E27FC236}">
                <a16:creationId xmlns:a16="http://schemas.microsoft.com/office/drawing/2014/main" id="{4EF87EEA-9645-F548-8AFC-E7F58BE602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18588" y="6692180"/>
            <a:ext cx="1858072" cy="46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16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1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19CFB63-C38D-A545-B6DD-0BF1C8BD4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5 - slide 7.mp3" descr="WaterTrackerAudio5 - slide 7.mp3">
            <a:hlinkClick r:id="" action="ppaction://media"/>
            <a:extLst>
              <a:ext uri="{FF2B5EF4-FFF2-40B4-BE49-F238E27FC236}">
                <a16:creationId xmlns:a16="http://schemas.microsoft.com/office/drawing/2014/main" id="{3F86E7D2-E45E-E14B-BB4E-D54CF8585D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5" name="WaterTrackerAudio5 - slide 7.mp3">
            <a:hlinkClick r:id="" action="ppaction://media"/>
            <a:extLst>
              <a:ext uri="{FF2B5EF4-FFF2-40B4-BE49-F238E27FC236}">
                <a16:creationId xmlns:a16="http://schemas.microsoft.com/office/drawing/2014/main" id="{CFC890F2-FEC4-4946-A396-43A6BE48C7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18591" y="6692181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2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9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appliance&#10;&#10;Description automatically generated">
            <a:extLst>
              <a:ext uri="{FF2B5EF4-FFF2-40B4-BE49-F238E27FC236}">
                <a16:creationId xmlns:a16="http://schemas.microsoft.com/office/drawing/2014/main" id="{50F8712C-F2F8-9B47-80BE-0C02FE91A9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6 - slide 8.mp3" descr="WaterTrackerAudio6 - slide 8.mp3">
            <a:hlinkClick r:id="" action="ppaction://media"/>
            <a:extLst>
              <a:ext uri="{FF2B5EF4-FFF2-40B4-BE49-F238E27FC236}">
                <a16:creationId xmlns:a16="http://schemas.microsoft.com/office/drawing/2014/main" id="{BE1905F7-2A01-A947-A90D-813603AF19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2" name="WaterTrackerAudio6 - slide 8.mp3">
            <a:hlinkClick r:id="" action="ppaction://media"/>
            <a:extLst>
              <a:ext uri="{FF2B5EF4-FFF2-40B4-BE49-F238E27FC236}">
                <a16:creationId xmlns:a16="http://schemas.microsoft.com/office/drawing/2014/main" id="{716E94AE-3ABD-A94B-934F-357627A543E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/>
          <a:stretch/>
        </p:blipFill>
        <p:spPr>
          <a:xfrm>
            <a:off x="8205325" y="6689500"/>
            <a:ext cx="1879524" cy="47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1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9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252E4CF1-CEAB-9541-832F-593A35C85D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07 - slide 9.mp3">
            <a:hlinkClick r:id="" action="ppaction://media"/>
            <a:extLst>
              <a:ext uri="{FF2B5EF4-FFF2-40B4-BE49-F238E27FC236}">
                <a16:creationId xmlns:a16="http://schemas.microsoft.com/office/drawing/2014/main" id="{4E4C2689-76FD-B34C-BB9A-64DB4E642E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8592" y="6695658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8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479</TotalTime>
  <Words>0</Words>
  <Application>Microsoft Office PowerPoint</Application>
  <PresentationFormat>Custom</PresentationFormat>
  <Paragraphs>0</Paragraphs>
  <Slides>54</Slides>
  <Notes>0</Notes>
  <HiddenSlides>0</HiddenSlides>
  <MMClips>23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Spencer</dc:creator>
  <cp:lastModifiedBy>Clemence Bernard-Colombat</cp:lastModifiedBy>
  <cp:revision>18</cp:revision>
  <dcterms:created xsi:type="dcterms:W3CDTF">2021-12-17T10:12:22Z</dcterms:created>
  <dcterms:modified xsi:type="dcterms:W3CDTF">2022-03-21T17:31:16Z</dcterms:modified>
</cp:coreProperties>
</file>