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63" r:id="rId5"/>
    <p:sldId id="268" r:id="rId6"/>
    <p:sldId id="257" r:id="rId7"/>
    <p:sldId id="265" r:id="rId8"/>
    <p:sldId id="266" r:id="rId9"/>
    <p:sldId id="262" r:id="rId10"/>
    <p:sldId id="25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5"/>
    <p:restoredTop sz="94673"/>
  </p:normalViewPr>
  <p:slideViewPr>
    <p:cSldViewPr snapToGrid="0">
      <p:cViewPr varScale="1">
        <p:scale>
          <a:sx n="104" d="100"/>
          <a:sy n="104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E8BC-2F48-68FD-CD23-72F84366F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8A0B0-F75D-193F-53F1-FB21D3503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4C95-4E0B-711E-C728-48400156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8A186-2672-94D4-5BFF-451173AE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FE79-4202-61ED-9BBA-A1C03D67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1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A88F-836A-EC2A-8227-B509B9FF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56A38-B78C-3E9D-EA31-83E24FC6C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A8ED-6FEB-BD1C-C947-71DD1813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3EA2C-8A90-718D-7036-BFDD5D8F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2AC38-E275-1258-03E3-44C12611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40C43-3788-CCE9-BF44-D13152C2F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B8246-E9F3-BE09-812D-C8F5D775E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6930-ED4E-1D51-A238-66954AA7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8385E-5CB7-D8E9-96B5-D9FA0D2A8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26BED-3E87-2907-E00D-8E371D85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CBE2-5048-7653-CC13-27926FC3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7A34E-0499-09D2-A027-720320CF8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6BD4F-49A4-D752-50F4-E278142F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DFFF9-69F7-F197-01B1-5A3B7C19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6AB05-A3A4-4036-C987-1636DCEA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6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08A6-5C58-9A65-2D6F-81606C94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AC7F9-D48B-3E83-9079-B156FA16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C64F-E722-BD49-C20C-60806714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BD0D-3DAF-459F-C1CC-E4FFD1E9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999D3-8FE5-CD8E-A6C2-67BB9A0B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BB68-1C94-AC2D-97FC-F53E1729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B23B-2D96-98D0-E8E2-AD19A0D7B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04B6-8550-5F13-AF00-89C703303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9680A-B522-BB0A-DE79-7F2CFD43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F5635-858D-7120-92A4-B729BEF9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4C793-9BC5-D825-B9DE-1113494C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1DD7-EFE9-FF0F-0229-E4ECD057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32784-074F-D33D-D781-FF5B00A9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03D86-DDCF-DED9-9B8E-3F6DD65C0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2CCA4-A442-DF8B-8230-15F0382A5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097D9-0BC5-2EBD-E3F5-FD4084E58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0CAA1-847B-7E1D-AC06-0F68F841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21E4E-24A3-FFB0-AE10-02E0366E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30BC79-7490-0392-2BF6-84E883B2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439A-EA9A-FA62-3A0B-AD63358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861E-F360-4755-D4C9-3ABDA2AD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0FD58-0C22-A024-4FD1-726FE83D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CA171-3031-EF39-1DAA-D80DCD03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87A2D-C2D4-2A42-26E7-36B6712B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31770-596B-D8AE-2527-B9E0841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37CB8-3200-DA94-6EE9-AEE757F2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233C-549D-523F-178D-CE185A1A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2540-B7A9-7152-2550-C3568E902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C77F6-5D38-CC78-E519-524A1A888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04665-BE7C-AD32-E02C-81D2A473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2AA6F-39FF-7780-2C1F-5E58B10E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2C45E-6C58-2B6F-CCA2-B5579B7A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1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AADA-FDF9-7BC7-1EEF-B825F429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B57A6-FCD4-BEBB-4904-8FBBF6029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E2963-8549-54C8-9D1D-E790F204E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44338-D92A-C8CF-6819-B59E2353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88A28-817B-D5AC-A61B-38B49751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BB80F-4A0A-B49D-A8AC-138A2F50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DAA08-94C8-9B60-0979-6A56AD2E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6D27-BCD4-9D9F-2093-2261561A9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1428-EFB7-F57A-7EB2-43C1D1035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930A-919F-7347-BE44-C4F22C5664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A153F-FEFF-A95C-87B1-F9D164DE6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487D0-325B-1C01-2E42-88F883BB9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4AEC-8768-BE4A-BDBF-2A0A4679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2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ldnaAjhUkI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DchUcl8SB0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ue text&#10;&#10;Description automatically generated">
            <a:extLst>
              <a:ext uri="{FF2B5EF4-FFF2-40B4-BE49-F238E27FC236}">
                <a16:creationId xmlns:a16="http://schemas.microsoft.com/office/drawing/2014/main" id="{E1BF57DC-002B-B976-BB8F-17139404A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1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7482D5C0-8479-7904-3952-EA2867930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7301277B-7DA6-FB17-16E1-F51E4046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blue text&#10;&#10;Description automatically generated">
            <a:extLst>
              <a:ext uri="{FF2B5EF4-FFF2-40B4-BE49-F238E27FC236}">
                <a16:creationId xmlns:a16="http://schemas.microsoft.com/office/drawing/2014/main" id="{A2C93A66-1BCD-B4DC-8A0B-1CA0D095F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5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ishing pole with a black background&#10;&#10;Description automatically generated">
            <a:extLst>
              <a:ext uri="{FF2B5EF4-FFF2-40B4-BE49-F238E27FC236}">
                <a16:creationId xmlns:a16="http://schemas.microsoft.com/office/drawing/2014/main" id="{EFEA2A67-3130-373A-EC53-85C7847D3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hand putting a tissue into a container&#10;&#10;Description automatically generated">
            <a:extLst>
              <a:ext uri="{FF2B5EF4-FFF2-40B4-BE49-F238E27FC236}">
                <a16:creationId xmlns:a16="http://schemas.microsoft.com/office/drawing/2014/main" id="{D3B3C726-9A28-8C44-52D4-DFA6F6855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227" y="1168121"/>
            <a:ext cx="7772400" cy="4521755"/>
          </a:xfrm>
          <a:prstGeom prst="rect">
            <a:avLst/>
          </a:prstGeom>
        </p:spPr>
      </p:pic>
      <p:pic>
        <p:nvPicPr>
          <p:cNvPr id="5" name="Online Media 4" descr="One Little Wipe: #BinTheWipe">
            <a:hlinkClick r:id="" action="ppaction://media"/>
            <a:extLst>
              <a:ext uri="{FF2B5EF4-FFF2-40B4-BE49-F238E27FC236}">
                <a16:creationId xmlns:a16="http://schemas.microsoft.com/office/drawing/2014/main" id="{CAB8DC1E-33DC-168B-0D37-2F11E9A924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36227" y="1168121"/>
            <a:ext cx="7772400" cy="45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ishing pole with a black background&#10;&#10;Description automatically generated">
            <a:extLst>
              <a:ext uri="{FF2B5EF4-FFF2-40B4-BE49-F238E27FC236}">
                <a16:creationId xmlns:a16="http://schemas.microsoft.com/office/drawing/2014/main" id="{EFEA2A67-3130-373A-EC53-85C7847D3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descr="One Little Wipe - Seas: #BinTheWipe">
            <a:hlinkClick r:id="" action="ppaction://media"/>
            <a:extLst>
              <a:ext uri="{FF2B5EF4-FFF2-40B4-BE49-F238E27FC236}">
                <a16:creationId xmlns:a16="http://schemas.microsoft.com/office/drawing/2014/main" id="{CEB354C8-397B-E8CE-7E5C-31217E71B5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6227" y="1168121"/>
            <a:ext cx="7772400" cy="45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ishing pole with a black background&#10;&#10;Description automatically generated">
            <a:extLst>
              <a:ext uri="{FF2B5EF4-FFF2-40B4-BE49-F238E27FC236}">
                <a16:creationId xmlns:a16="http://schemas.microsoft.com/office/drawing/2014/main" id="{EFEA2A67-3130-373A-EC53-85C7847D3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4"/>
            <a:ext cx="12192000" cy="6858000"/>
          </a:xfrm>
          <a:prstGeom prst="rect">
            <a:avLst/>
          </a:prstGeom>
        </p:spPr>
      </p:pic>
      <p:pic>
        <p:nvPicPr>
          <p:cNvPr id="8" name="Picture 7" descr="A purple and pink sign&#10;&#10;Description automatically generated">
            <a:extLst>
              <a:ext uri="{FF2B5EF4-FFF2-40B4-BE49-F238E27FC236}">
                <a16:creationId xmlns:a16="http://schemas.microsoft.com/office/drawing/2014/main" id="{E2C73CE0-75BF-B9AC-012D-323F149D5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86" y="3617259"/>
            <a:ext cx="3310746" cy="1926095"/>
          </a:xfrm>
          <a:prstGeom prst="rect">
            <a:avLst/>
          </a:prstGeom>
        </p:spPr>
      </p:pic>
      <p:pic>
        <p:nvPicPr>
          <p:cNvPr id="9" name="Picture 8" descr="A red and white sign with text&#10;&#10;Description automatically generated with medium confidence">
            <a:extLst>
              <a:ext uri="{FF2B5EF4-FFF2-40B4-BE49-F238E27FC236}">
                <a16:creationId xmlns:a16="http://schemas.microsoft.com/office/drawing/2014/main" id="{EAE73263-4B78-2A8A-271E-8353877E3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623" y="3617258"/>
            <a:ext cx="3310746" cy="1926095"/>
          </a:xfrm>
          <a:prstGeom prst="rect">
            <a:avLst/>
          </a:prstGeom>
        </p:spPr>
      </p:pic>
      <p:pic>
        <p:nvPicPr>
          <p:cNvPr id="10" name="Picture 9" descr="A hand putting a tissue into a container&#10;&#10;Description automatically generated">
            <a:extLst>
              <a:ext uri="{FF2B5EF4-FFF2-40B4-BE49-F238E27FC236}">
                <a16:creationId xmlns:a16="http://schemas.microsoft.com/office/drawing/2014/main" id="{70CD34DD-BBD2-11C8-3C1D-7E584E1F2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561" y="3617258"/>
            <a:ext cx="3310746" cy="1926095"/>
          </a:xfrm>
          <a:prstGeom prst="rect">
            <a:avLst/>
          </a:prstGeom>
        </p:spPr>
      </p:pic>
      <p:pic>
        <p:nvPicPr>
          <p:cNvPr id="11" name="Picture 10" descr="A toilet with a sign on it&#10;&#10;Description automatically generated">
            <a:extLst>
              <a:ext uri="{FF2B5EF4-FFF2-40B4-BE49-F238E27FC236}">
                <a16:creationId xmlns:a16="http://schemas.microsoft.com/office/drawing/2014/main" id="{598675DF-2A3D-BBCA-A36B-0D84867F0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1473826"/>
            <a:ext cx="3310746" cy="1926095"/>
          </a:xfrm>
          <a:prstGeom prst="rect">
            <a:avLst/>
          </a:prstGeom>
        </p:spPr>
      </p:pic>
      <p:pic>
        <p:nvPicPr>
          <p:cNvPr id="12" name="Picture 11" descr="A blue ocean with birds and a blue sky&#10;&#10;Description automatically generated with medium confidence">
            <a:extLst>
              <a:ext uri="{FF2B5EF4-FFF2-40B4-BE49-F238E27FC236}">
                <a16:creationId xmlns:a16="http://schemas.microsoft.com/office/drawing/2014/main" id="{1C7A3629-D252-56C9-D9EC-D588D82AF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0954" y="1473826"/>
            <a:ext cx="3254596" cy="19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0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text with purple text&#10;&#10;Description automatically generated with medium confidence">
            <a:extLst>
              <a:ext uri="{FF2B5EF4-FFF2-40B4-BE49-F238E27FC236}">
                <a16:creationId xmlns:a16="http://schemas.microsoft.com/office/drawing/2014/main" id="{7CFE73A1-4C4F-C125-653D-ACF2A657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5D9A4C65-EF8F-A138-BC03-CFF262ED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7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62937C2E6B76448F7EFCE1048D29AE" ma:contentTypeVersion="17" ma:contentTypeDescription="Create a new document." ma:contentTypeScope="" ma:versionID="90e43fc8589f7802554dce1c05fb1dc6">
  <xsd:schema xmlns:xsd="http://www.w3.org/2001/XMLSchema" xmlns:xs="http://www.w3.org/2001/XMLSchema" xmlns:p="http://schemas.microsoft.com/office/2006/metadata/properties" xmlns:ns2="1cef99bc-07a1-407f-be49-62c5fa3aa278" xmlns:ns3="8697d68c-15a1-4a1e-8a1f-6dee8e408eac" xmlns:ns4="0509b246-36c9-4660-9234-ba10f3bf328d" targetNamespace="http://schemas.microsoft.com/office/2006/metadata/properties" ma:root="true" ma:fieldsID="5d6e55df09987ba076ba5f4c9b9813a0" ns2:_="" ns3:_="" ns4:_="">
    <xsd:import namespace="1cef99bc-07a1-407f-be49-62c5fa3aa278"/>
    <xsd:import namespace="8697d68c-15a1-4a1e-8a1f-6dee8e408eac"/>
    <xsd:import namespace="0509b246-36c9-4660-9234-ba10f3bf3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f99bc-07a1-407f-be49-62c5fa3aa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bffd374-f6e7-466c-9533-0f5f1a899a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7d68c-15a1-4a1e-8a1f-6dee8e408ea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9b246-36c9-4660-9234-ba10f3bf328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3c42fea-0bdf-4e3a-8d34-ab33e36e9a3c}" ma:internalName="TaxCatchAll" ma:showField="CatchAllData" ma:web="8697d68c-15a1-4a1e-8a1f-6dee8e408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A32DA2-E856-4BD9-9EE1-94852A781F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EDEF82-CDC7-4FE7-880B-42D6EDF2F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ef99bc-07a1-407f-be49-62c5fa3aa278"/>
    <ds:schemaRef ds:uri="8697d68c-15a1-4a1e-8a1f-6dee8e408eac"/>
    <ds:schemaRef ds:uri="0509b246-36c9-4660-9234-ba10f3bf32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0</Words>
  <Application>Microsoft Office PowerPoint</Application>
  <PresentationFormat>Widescreen</PresentationFormat>
  <Paragraphs>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Cockerell</dc:creator>
  <cp:lastModifiedBy>Mark Charlton</cp:lastModifiedBy>
  <cp:revision>22</cp:revision>
  <dcterms:created xsi:type="dcterms:W3CDTF">2023-02-08T12:33:26Z</dcterms:created>
  <dcterms:modified xsi:type="dcterms:W3CDTF">2023-10-03T09:56:04Z</dcterms:modified>
</cp:coreProperties>
</file>